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C039B-7FF5-474F-B45C-D7894C136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B71580-00BD-4484-B84B-068702A06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EE4D2-C2CD-4DA5-B153-208FC52A0C4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B3FF7-B817-4606-AC75-83EFB4F1C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304A3-5DF6-4F16-B61C-A68E313F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7A26-3F82-47E7-83A5-49CD14C00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2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57B1C-3A16-414E-B732-192968CC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D7553-5840-4A96-818A-273952B28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1A64E-69ED-40EF-BD25-252F4D196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EE4D2-C2CD-4DA5-B153-208FC52A0C4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4677E-389C-4765-AE5F-7E29B67B9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AE35-2BAB-4450-8ECA-C4A2CF00F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F7A26-3F82-47E7-83A5-49CD14C00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7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AF1263-BD7B-4916-A522-D93CD44A6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58496-C0A9-4FE3-8877-E72F0D081E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07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9FCE46-A9FD-4399-9C83-3A48FAFE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6A3708-C062-41D7-B718-E2E13B0CF4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05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FAD379-5243-466A-A511-C30316458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F6843A-24BE-4B46-A209-57A381584B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8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9731EC-C8D1-4FC6-8AB2-0220CF2C0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4B367-F2CD-4D16-AA37-FABBC63DDB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93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E98380-00CE-45C3-8702-374909340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5B187F-D2F7-4E3A-A4D5-E98AD5E339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60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44F973-32E5-4779-8D40-3A397BE1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Store and Gas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49B40C-BE22-4092-ADCE-7A2611137E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56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C0009D-E95B-4D69-BBB8-8CD92DEA7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/>
              <a:t>The </a:t>
            </a:r>
            <a:r>
              <a:rPr lang="en-US" sz="1800" u="sng"/>
              <a:t>Mountain View Restaurant</a:t>
            </a:r>
            <a:r>
              <a:rPr lang="en-US" sz="1800"/>
              <a:t>, located in the Chisos Mountains Lodge, provides the only full-service dining inside the park. The restaurant has a grand vista of the Chisos Basin and surrounding peaks and is open daily for breakfast, lunch, and dinner.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F7E738-D48B-4C67-B155-F0922B2A98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6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C9BA4A-28DB-43FF-8F0A-20DADAD20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F98BA-C69B-4912-A8C4-49AB1AED10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78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EDE5CB-A7CE-4F09-8CA6-19BE1A2D6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FBED3-AD41-4C90-89F9-B1F79E49E2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32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CED9F6-3315-4E92-91CF-B1E05A6CA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879E8-9ECD-40E9-9F50-CBD526DF1E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65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DBBB6D-6AB7-4EDD-AB47-3D9085B79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1D25C-BFD6-41A7-9866-657F68C590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1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3575F7-A434-455F-B5AF-2D96EAF86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5E6D6-7025-4A68-958F-010C40A9C4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99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D7F651-F3E6-4EFE-9D8E-D004D73BC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69CAD-02D1-4DC9-8CA4-BBFE25ECF8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89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95D5D7-B1B8-4E64-99D6-5C23036B0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38E33F-0060-4ADB-A93E-072E94CC8C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D08B5B-06E0-4E80-BEEF-F276A2FB0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5553E-B692-4DAC-881A-F81C8D2963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81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AA9DCA-DB33-4B2B-9782-2BD491F39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3CCCE-3B16-4A14-9A78-BF06B52096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87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CAE26F-DA1A-44B1-961F-62C3B166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412E1-09AE-47A3-9167-D8CF501956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25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53EA55-9BF5-4A11-945D-898B9A56C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CF964-006F-4B37-93BA-C18D43288A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09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28FB69-9E50-4C16-B7E5-53D6F8C4B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7AC743-940E-46E6-886B-C9C4145F38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1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7867EF-495C-46D9-8307-90CB465A3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28209-FB40-461B-9715-2541EA174E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31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458821-4AC9-497C-8777-EF39920DE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676BE7-AA01-412C-B905-3351B4B48A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6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06865D-F334-484D-9AA1-C90996B5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C04F5-A4FD-459E-8830-F860D9617B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80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E94BA0-A528-4B95-82D3-D551EE51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CBB71-CF18-4C8A-949C-AD7535582C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66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5402C7-C162-40DF-9BA4-11FCE8B14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DADD00-8F6A-4A1C-806B-85CA581D35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42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3464D9-A13C-4CEA-B120-3140403CD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35C59-14F0-4E46-8058-E63DD02B63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60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A4F8BC-4402-43DF-89AC-5082DA40E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BE0098-2E35-4883-B146-ABF83EE0B3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41DA88-2644-42A1-BD1D-2DE1DEA1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A252B-5BC8-473A-83F9-259E3E5E68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078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4FEA99-33C1-49B5-88B5-85CDB57E2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6721B-6E09-4588-8899-8BFAD4B04A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1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1E0E84-DD24-4082-83E6-04F375E56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C7F6A-C5A2-4118-A648-1F338F5720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90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E10F80-0D2F-4866-87D1-160B4017C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BD47D-51C2-4EA8-85B7-758520AD27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73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02012F-C7E8-485D-B3CB-250468AC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38ACE-C6AE-4092-A2E7-08502C5964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396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037363-66D4-4233-BF7D-754F7D177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14581-F9F8-414E-9A2F-A6BBEA689A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23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A4BBC4-60D8-4D0A-A8FF-CD186B18F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8615EB-1197-4BB8-B2C2-741DF1BDFF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57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CBF0BF-2B99-4521-A3A2-F2BF05413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A8047-C64F-4AC2-BB08-56D769F481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675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BD2B95-4A03-456C-9CD4-E03D63C57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BB845-22E8-46AA-898F-89F5D60CA7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18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AD1703-BA00-4E59-9435-1ADD7958F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79874B-36F4-4CE4-8F54-80FE9D8DFF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66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034F28-3872-4AD6-80F7-ED724E015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D7DF3-B163-449E-8863-21A180AE09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857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053F33-A914-45BF-A9E7-5F5795F29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85E42F-B684-42EC-94DE-1E3B0206C8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29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C70F66-C8B7-4CAD-AB15-32ABF1B7E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94BC2-C69C-4A09-A724-E1AD957EAE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065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F265F9-6E96-48E7-A9CB-585A0500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9D92C-8A14-49AD-94DF-791C65C616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038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E51E05-FDA4-4031-9D4A-EEA9DAD98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CC000-9B1E-4BF7-80B7-AA16C5A8FB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45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FD3545-7766-4871-9C29-19988B58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C0CBA-D9E1-443C-B8D0-08E532F585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520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6CD48A-2159-4AA9-9D83-29D7A5D95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4F300-674C-43E7-8797-0134874989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323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CD91FF-70AD-4265-B236-2C1573F39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87A61D-9E1E-4429-90A3-741E761007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30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9BC7BC-6DC1-4FFC-9DD3-7EE975190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CE3476-7B2B-4E04-9D8B-5ED35E3AFC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956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E4FEE7-15BD-4E01-BBAA-FFCB4C665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1C247D-DC83-4A01-BFC5-250D489ACE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130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7B8FBD-6A34-416C-9E7D-77B18CC8F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F6E50-6BCD-4627-81FE-C49F68917D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803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59A345-80A9-4D4C-93BB-317E002D3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823A1-D174-4EA9-AD50-053D0BBD9E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425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3A1EB3-375C-450A-ADC8-C2E7BBC8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1F8B01-93B3-4726-8AAB-B024BDBAEE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40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0ED5FA-96F3-4F29-B901-59858F483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52D-BD75-4B4E-B988-90E4B275ED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740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B25045-7209-4CA4-8276-65A00DDFD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5DF2E-9944-4B65-9610-0AA1F4A45D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147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3F6812-E0A7-4321-AE53-97A6E24F4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148480-61EB-4843-815E-797C1470BD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637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8B59F2-9A23-42EE-B76F-D57CF9B6C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CC368-E9D6-4D6B-A0D5-235BA65860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440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56BCB3-60FC-40B2-922D-B9E65E34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17032-60DF-4346-BA1B-6C86F79668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450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D59D5B-D210-4E1D-9161-91331F22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FF556-CA98-4E03-8FC2-D29AA982EB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92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849DF0-32A8-498A-8E2E-2D595D7A5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680098-E61D-462A-87F2-2B7DD60A32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749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A2097C-3DA0-49D6-AFE4-0736E27A4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C47587-4CD2-4A82-A1D4-4C51DFD1E9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538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9A0D18-9F73-4B7B-BBFD-659B675D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A4155-D02D-455F-B20D-F08CD71B4B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477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982E3D-7C06-4D4B-AAE2-27EE88A6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0529B-B55D-44CB-9007-8B38E6721D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210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22FFB8-D25A-4775-9BA9-9EE5B9248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07E838-330C-4962-A894-CAD55FBD46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676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5CE4E0-71BA-44DB-85DB-C0B73855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D5B73-1195-406F-979E-2783DA974F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570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2F6E20-B095-484D-8F3C-C4C351006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813C0B-C7BB-4C27-BB32-74CB29ABBA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551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534919-AFFC-4BE0-AD93-5ED2101B7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C006B-93F9-4634-82A1-32AED0A5AE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431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BAE32A-72A0-4E71-AD7B-7FB660C28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EEC2F-3BC1-4E5B-BEE7-52FE8E50CB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772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B5D95E-E793-4078-896B-CCE64F9DB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23FA7-93A4-4B61-A6BA-48E6D7AC03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067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A500E9-F459-4CBC-B2FC-6129F3583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7CD4D0-3747-444F-B9C9-D88F3921A6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6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D63151-8B13-4FA9-AB5C-0122ED8E1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D2B7F-8D16-479E-9A7A-6C555B74F1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811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37C4AD-839B-49FE-B6F2-393642B3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E1B8E-CCBF-4094-98DA-559544C78C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960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E2D428-FC25-48B8-BF9C-92CB3EF37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5C9118-D0FA-47A2-BD04-547BBC94F4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90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01C509-BAEA-4149-8B85-37769BDD8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/>
              <a:t>View of Chisos Basin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A2FF5F-3DF9-4176-8F17-E9FB8DA134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34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C59FCF-1678-4B0C-90EF-E9085BAC9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/>
              <a:t>Chisos Lodge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26EA5-30E1-4382-9107-E6CD245D9E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07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</Words>
  <Application>Microsoft Office PowerPoint</Application>
  <PresentationFormat>Widescreen</PresentationFormat>
  <Paragraphs>4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View of Chisos Basin</vt:lpstr>
      <vt:lpstr>Chisos Lodge</vt:lpstr>
      <vt:lpstr>PowerPoint Presentation</vt:lpstr>
      <vt:lpstr>PowerPoint Presentation</vt:lpstr>
      <vt:lpstr>PowerPoint Presentation</vt:lpstr>
      <vt:lpstr>PowerPoint Presentation</vt:lpstr>
      <vt:lpstr>Store and Gas</vt:lpstr>
      <vt:lpstr>The Mountain View Restaurant, located in the Chisos Mountains Lodge, provides the only full-service dining inside the park. The restaurant has a grand vista of the Chisos Basin and surrounding peaks and is open daily for breakfast, lunch, and dinner.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Sexton</dc:creator>
  <cp:lastModifiedBy>James Sexton</cp:lastModifiedBy>
  <cp:revision>1</cp:revision>
  <dcterms:created xsi:type="dcterms:W3CDTF">2022-04-13T17:32:44Z</dcterms:created>
  <dcterms:modified xsi:type="dcterms:W3CDTF">2022-04-13T17:32:44Z</dcterms:modified>
</cp:coreProperties>
</file>